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 snapToObjects="1">
      <p:cViewPr varScale="1">
        <p:scale>
          <a:sx n="107" d="100"/>
          <a:sy n="107" d="100"/>
        </p:scale>
        <p:origin x="16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11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4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UCFB - All Rights Reserved</a:t>
            </a:r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2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173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3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at UT Austin | </a:t>
            </a:r>
          </a:p>
        </p:txBody>
      </p:sp>
      <p:sp>
        <p:nvSpPr>
          <p:cNvPr id="214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2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t="1022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7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8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240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64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6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 defTabSz="685800">
              <a:lnSpc>
                <a:spcPct val="100000"/>
              </a:lnSpc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 defTabSz="685800">
              <a:lnSpc>
                <a:spcPct val="100000"/>
              </a:lnSpc>
              <a:spcBef>
                <a:spcPts val="400"/>
              </a:spcBef>
              <a:buFontTx/>
              <a:buChar char="»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8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traight Connector 1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9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92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90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t.bootcampcontent.com/GT-Coding-Boot-Camp/GTATL201711FSF2-Class-Repository-FSF/tree/master/Class-Content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t.bootcampcontent.com/GT-Coding-Boot-Camp/GTATL201711FSF2-Class-Repository-FSF/tree/master/Class-Conten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hyperlink" Target="https://youtu.be/0lpxKw6E90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  <p:sp>
        <p:nvSpPr>
          <p:cNvPr id="251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r>
              <a:t>Unit 1.3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3916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GitHub.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en-US" sz="2400" dirty="0">
                <a:hlinkClick r:id="rId2"/>
              </a:rPr>
              <a:t>http://gt.bootcampcontent.com/GT-Coding-Boot-Camp/GTATL201711FSF2-Class-Repository-FSF/tree/master/Class-Content/</a:t>
            </a:r>
            <a:endParaRPr lang="en-US"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</a:t>
            </a:r>
            <a:r>
              <a:rPr b="0" dirty="0"/>
              <a:t>Due: </a:t>
            </a:r>
            <a:endParaRPr sz="2400" dirty="0"/>
          </a:p>
          <a:p>
            <a:pPr algn="ctr"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/>
            </a:r>
            <a:br>
              <a:rPr sz="2400" dirty="0"/>
            </a:br>
            <a:r>
              <a:rPr dirty="0"/>
              <a:t>	</a:t>
            </a:r>
            <a:r>
              <a:rPr lang="en-US" u="sng" dirty="0" smtClean="0"/>
              <a:t>Saturday, November 18</a:t>
            </a:r>
            <a:r>
              <a:rPr lang="en-US" u="sng" baseline="30000" dirty="0" smtClean="0"/>
              <a:t>th</a:t>
            </a:r>
            <a:endParaRPr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5493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Exercises:</a:t>
            </a:r>
            <a:br>
              <a:rPr dirty="0"/>
            </a:br>
            <a:r>
              <a:rPr lang="en-US" sz="2000" dirty="0">
                <a:hlinkClick r:id="rId2"/>
              </a:rPr>
              <a:t>http://gt.bootcampcontent.com/GT-Coding-Boot-Camp/GTATL201711FSF2-Class-Repository-FSF/tree/master/Class-Content/</a:t>
            </a:r>
            <a:endParaRPr lang="en-US" sz="20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Work 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Video Link: </a:t>
            </a:r>
            <a:r>
              <a:rPr b="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1850</Words>
  <Application>Microsoft Macintosh PowerPoint</Application>
  <PresentationFormat>On-screen Show (4:3)</PresentationFormat>
  <Paragraphs>323</Paragraphs>
  <Slides>79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Calibri</vt:lpstr>
      <vt:lpstr>Calibri Light</vt:lpstr>
      <vt:lpstr>Arial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John McSwain</cp:lastModifiedBy>
  <cp:revision>5</cp:revision>
  <dcterms:modified xsi:type="dcterms:W3CDTF">2017-11-11T07:41:58Z</dcterms:modified>
</cp:coreProperties>
</file>